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6" r:id="rId2"/>
  </p:sldMasterIdLst>
  <p:notesMasterIdLst>
    <p:notesMasterId r:id="rId20"/>
  </p:notesMasterIdLst>
  <p:sldIdLst>
    <p:sldId id="288" r:id="rId3"/>
    <p:sldId id="259" r:id="rId4"/>
    <p:sldId id="290" r:id="rId5"/>
    <p:sldId id="262" r:id="rId6"/>
    <p:sldId id="298" r:id="rId7"/>
    <p:sldId id="300" r:id="rId8"/>
    <p:sldId id="297" r:id="rId9"/>
    <p:sldId id="293" r:id="rId10"/>
    <p:sldId id="279" r:id="rId11"/>
    <p:sldId id="260" r:id="rId12"/>
    <p:sldId id="283" r:id="rId13"/>
    <p:sldId id="269" r:id="rId14"/>
    <p:sldId id="270" r:id="rId15"/>
    <p:sldId id="287" r:id="rId16"/>
    <p:sldId id="295" r:id="rId17"/>
    <p:sldId id="261" r:id="rId18"/>
    <p:sldId id="268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6B4B"/>
    <a:srgbClr val="0044B5"/>
    <a:srgbClr val="2950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67" autoAdjust="0"/>
    <p:restoredTop sz="94641"/>
  </p:normalViewPr>
  <p:slideViewPr>
    <p:cSldViewPr snapToGrid="0">
      <p:cViewPr varScale="1">
        <p:scale>
          <a:sx n="105" d="100"/>
          <a:sy n="105" d="100"/>
        </p:scale>
        <p:origin x="86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05572B-35B8-41C3-89A3-BB9C4023181E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DC4C07-B4CD-4AD2-A1E9-5C561073D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3463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DC4C07-B4CD-4AD2-A1E9-5C561073DF3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9513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w To Us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322E4880-99DA-B9CA-6F5B-BFAF2C47CBEB}"/>
              </a:ext>
            </a:extLst>
          </p:cNvPr>
          <p:cNvSpPr txBox="1">
            <a:spLocks/>
          </p:cNvSpPr>
          <p:nvPr userDrawn="1"/>
        </p:nvSpPr>
        <p:spPr>
          <a:xfrm>
            <a:off x="2511669" y="2846569"/>
            <a:ext cx="7168662" cy="3131528"/>
          </a:xfrm>
          <a:prstGeom prst="rect">
            <a:avLst/>
          </a:prstGeom>
        </p:spPr>
        <p:txBody>
          <a:bodyPr/>
          <a:lstStyle>
            <a:lvl1pPr marL="342891" indent="-342891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32" indent="-285744" algn="l" defTabSz="91437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2400" baseline="0" dirty="0">
                <a:solidFill>
                  <a:schemeClr val="accent6"/>
                </a:solidFill>
                <a:latin typeface="Antonio Light" panose="020B0604020202020204" charset="0"/>
              </a:rPr>
              <a:t>There are a few examples of slide layouts below. </a:t>
            </a:r>
          </a:p>
          <a:p>
            <a:pPr marL="0" indent="0" algn="ctr">
              <a:buFont typeface="Arial" pitchFamily="34" charset="0"/>
              <a:buNone/>
            </a:pPr>
            <a:r>
              <a:rPr lang="en-US" sz="2400" baseline="0" dirty="0">
                <a:solidFill>
                  <a:schemeClr val="accent6"/>
                </a:solidFill>
                <a:latin typeface="Antonio Light" panose="020B0604020202020204" charset="0"/>
              </a:rPr>
              <a:t>You will find more options in the “slide masters”.</a:t>
            </a:r>
          </a:p>
          <a:p>
            <a:pPr marL="0" indent="0" algn="ctr">
              <a:buFont typeface="Arial" pitchFamily="34" charset="0"/>
              <a:buNone/>
            </a:pPr>
            <a:endParaRPr lang="en-US" sz="2400" baseline="0" dirty="0">
              <a:solidFill>
                <a:schemeClr val="accent6"/>
              </a:solidFill>
              <a:latin typeface="Antonio Light" panose="020B0604020202020204" charset="0"/>
            </a:endParaRPr>
          </a:p>
          <a:p>
            <a:pPr marL="0" indent="0" algn="ctr">
              <a:buFont typeface="Arial" pitchFamily="34" charset="0"/>
              <a:buNone/>
            </a:pPr>
            <a:r>
              <a:rPr lang="en-US" sz="2400" baseline="0" dirty="0">
                <a:solidFill>
                  <a:schemeClr val="accent6"/>
                </a:solidFill>
                <a:latin typeface="Antonio Light" panose="020B0604020202020204" charset="0"/>
              </a:rPr>
              <a:t>PLEASE DO NOT SAVE OVER THIS FILE</a:t>
            </a:r>
          </a:p>
          <a:p>
            <a:pPr marL="0" indent="0" algn="ctr">
              <a:buFont typeface="Arial" pitchFamily="34" charset="0"/>
              <a:buNone/>
            </a:pPr>
            <a:r>
              <a:rPr lang="en-US" sz="2400" baseline="0" dirty="0">
                <a:solidFill>
                  <a:schemeClr val="accent6"/>
                </a:solidFill>
                <a:latin typeface="Antonio Light" panose="020B0604020202020204" charset="0"/>
              </a:rPr>
              <a:t>Please use “save as” to create your new </a:t>
            </a:r>
          </a:p>
          <a:p>
            <a:pPr marL="0" indent="0" algn="ctr">
              <a:buFont typeface="Arial" pitchFamily="34" charset="0"/>
              <a:buNone/>
            </a:pPr>
            <a:r>
              <a:rPr lang="en-US" sz="2400" baseline="0" dirty="0">
                <a:solidFill>
                  <a:schemeClr val="accent6"/>
                </a:solidFill>
                <a:latin typeface="Antonio Light" panose="020B0604020202020204" charset="0"/>
              </a:rPr>
              <a:t>PowerPoint and begin editing!</a:t>
            </a:r>
          </a:p>
          <a:p>
            <a:pPr marL="0" indent="0" algn="ctr">
              <a:buFont typeface="Arial" pitchFamily="34" charset="0"/>
              <a:buNone/>
            </a:pPr>
            <a:endParaRPr lang="en-US" sz="2400" baseline="0" dirty="0">
              <a:solidFill>
                <a:schemeClr val="accent6"/>
              </a:solidFill>
              <a:latin typeface="Antonio Light" panose="020B0604020202020204" charset="0"/>
            </a:endParaRPr>
          </a:p>
          <a:p>
            <a:pPr marL="0" indent="0">
              <a:buFont typeface="Arial" pitchFamily="34" charset="0"/>
              <a:buNone/>
            </a:pP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356644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G - Prevent Hung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510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G - Prepare Childr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4985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G - Strengthen Famili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33573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Header Spac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13644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Thank Yo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9A2ED7E-729A-5016-A970-CB2561D7CD45}"/>
              </a:ext>
            </a:extLst>
          </p:cNvPr>
          <p:cNvSpPr txBox="1"/>
          <p:nvPr userDrawn="1"/>
        </p:nvSpPr>
        <p:spPr>
          <a:xfrm>
            <a:off x="1633928" y="404734"/>
            <a:ext cx="63558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  <a:latin typeface="+mj-lt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8478678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shot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>
            <a:extLst>
              <a:ext uri="{FF2B5EF4-FFF2-40B4-BE49-F238E27FC236}">
                <a16:creationId xmlns:a16="http://schemas.microsoft.com/office/drawing/2014/main" id="{3DC9BB90-52E7-7605-E422-05FE203574E3}"/>
              </a:ext>
            </a:extLst>
          </p:cNvPr>
          <p:cNvSpPr/>
          <p:nvPr userDrawn="1"/>
        </p:nvSpPr>
        <p:spPr>
          <a:xfrm>
            <a:off x="928564" y="2319956"/>
            <a:ext cx="2598565" cy="2598565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059A87EB-B1D7-559D-143D-90638F19639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6473" y="5203691"/>
            <a:ext cx="3082747" cy="461665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0" indent="0" algn="ctr">
              <a:lnSpc>
                <a:spcPct val="100000"/>
              </a:lnSpc>
              <a:buNone/>
              <a:defRPr sz="2400" b="1" spc="0" baseline="0">
                <a:solidFill>
                  <a:schemeClr val="accent1"/>
                </a:solidFill>
                <a:latin typeface="Palanquin" panose="020B0004020203020204" pitchFamily="34" charset="77"/>
                <a:cs typeface="Palanquin" panose="020B0004020203020204" pitchFamily="34" charset="77"/>
              </a:defRPr>
            </a:lvl1pPr>
          </a:lstStyle>
          <a:p>
            <a:pPr lvl="0"/>
            <a:r>
              <a:rPr lang="en-GB" dirty="0"/>
              <a:t>First M. Last</a:t>
            </a:r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DD81366D-E728-B876-8E53-A9E99E1B58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6473" y="5626884"/>
            <a:ext cx="3082746" cy="338554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 algn="ctr">
              <a:lnSpc>
                <a:spcPct val="100000"/>
              </a:lnSpc>
              <a:buNone/>
              <a:defRPr sz="1600" b="0" spc="0" baseline="0">
                <a:solidFill>
                  <a:schemeClr val="accent1"/>
                </a:solidFill>
                <a:latin typeface="Palanquin" panose="020B0004020203020204" pitchFamily="34" charset="77"/>
                <a:cs typeface="Palanquin" panose="020B0004020203020204" pitchFamily="34" charset="77"/>
              </a:defRPr>
            </a:lvl1pPr>
          </a:lstStyle>
          <a:p>
            <a:pPr lvl="0"/>
            <a:r>
              <a:rPr lang="en-GB" dirty="0"/>
              <a:t>Job Title</a:t>
            </a:r>
            <a:endParaRPr lang="en-US" dirty="0"/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71427B07-39FC-9B83-FED7-049462BCBC91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068646" y="2460039"/>
            <a:ext cx="2318400" cy="2318400"/>
          </a:xfrm>
          <a:prstGeom prst="ellipse">
            <a:avLst/>
          </a:prstGeom>
          <a:noFill/>
        </p:spPr>
        <p:txBody>
          <a:bodyPr anchor="ctr"/>
          <a:lstStyle>
            <a:lvl1pPr algn="ctr"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5F64D166-0D1B-CEEF-5A8F-7F0056653FAF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4933268" y="2460039"/>
            <a:ext cx="2318400" cy="2318400"/>
          </a:xfrm>
          <a:prstGeom prst="ellipse">
            <a:avLst/>
          </a:prstGeom>
          <a:noFill/>
        </p:spPr>
        <p:txBody>
          <a:bodyPr anchor="ctr"/>
          <a:lstStyle>
            <a:lvl1pPr algn="ctr"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793A9D18-0FCF-6A33-52F1-DBDAB7E0D54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8797892" y="2460039"/>
            <a:ext cx="2318400" cy="2318400"/>
          </a:xfrm>
          <a:prstGeom prst="ellipse">
            <a:avLst/>
          </a:prstGeom>
          <a:noFill/>
        </p:spPr>
        <p:txBody>
          <a:bodyPr anchor="ctr"/>
          <a:lstStyle>
            <a:lvl1pPr algn="ctr"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72A2D04B-CF08-3219-2DC4-99CE54DA223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51095" y="5202639"/>
            <a:ext cx="3082747" cy="461665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0" indent="0" algn="ctr">
              <a:lnSpc>
                <a:spcPct val="100000"/>
              </a:lnSpc>
              <a:buNone/>
              <a:defRPr sz="2400" b="1" spc="0" baseline="0">
                <a:solidFill>
                  <a:schemeClr val="accent1"/>
                </a:solidFill>
                <a:latin typeface="Palanquin" panose="020B0004020203020204" pitchFamily="34" charset="77"/>
                <a:cs typeface="Palanquin" panose="020B0004020203020204" pitchFamily="34" charset="77"/>
              </a:defRPr>
            </a:lvl1pPr>
          </a:lstStyle>
          <a:p>
            <a:pPr lvl="0"/>
            <a:r>
              <a:rPr lang="en-GB" dirty="0"/>
              <a:t>First M. Last</a:t>
            </a:r>
            <a:endParaRPr lang="en-US" dirty="0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9455C2D-D55B-A7B3-79C4-B7341499C45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51095" y="5625832"/>
            <a:ext cx="3082746" cy="338554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 algn="ctr">
              <a:lnSpc>
                <a:spcPct val="100000"/>
              </a:lnSpc>
              <a:buNone/>
              <a:defRPr sz="1600" b="0" spc="0" baseline="0">
                <a:solidFill>
                  <a:schemeClr val="accent1"/>
                </a:solidFill>
                <a:latin typeface="Palanquin" panose="020B0004020203020204" pitchFamily="34" charset="77"/>
                <a:cs typeface="Palanquin" panose="020B0004020203020204" pitchFamily="34" charset="77"/>
              </a:defRPr>
            </a:lvl1pPr>
          </a:lstStyle>
          <a:p>
            <a:pPr lvl="0"/>
            <a:r>
              <a:rPr lang="en-GB" dirty="0"/>
              <a:t>Job Title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CE6FAB3-B997-D55D-642D-5B67F6ED97F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415719" y="5202639"/>
            <a:ext cx="3082747" cy="461665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0" indent="0" algn="ctr">
              <a:lnSpc>
                <a:spcPct val="100000"/>
              </a:lnSpc>
              <a:buNone/>
              <a:defRPr sz="2400" b="1" spc="0" baseline="0">
                <a:solidFill>
                  <a:schemeClr val="accent1"/>
                </a:solidFill>
                <a:latin typeface="Palanquin" panose="020B0004020203020204" pitchFamily="34" charset="77"/>
                <a:cs typeface="Palanquin" panose="020B0004020203020204" pitchFamily="34" charset="77"/>
              </a:defRPr>
            </a:lvl1pPr>
          </a:lstStyle>
          <a:p>
            <a:pPr lvl="0"/>
            <a:r>
              <a:rPr lang="en-GB" dirty="0"/>
              <a:t>First M. Last</a:t>
            </a:r>
            <a:endParaRPr lang="en-US" dirty="0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FBBFB1F6-AC4D-E070-4F44-0802413E550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415719" y="5625832"/>
            <a:ext cx="3082746" cy="338554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 algn="ctr">
              <a:lnSpc>
                <a:spcPct val="100000"/>
              </a:lnSpc>
              <a:buNone/>
              <a:defRPr sz="1600" b="0" spc="0" baseline="0">
                <a:solidFill>
                  <a:schemeClr val="accent1"/>
                </a:solidFill>
                <a:latin typeface="Palanquin" panose="020B0004020203020204" pitchFamily="34" charset="77"/>
                <a:cs typeface="Palanquin" panose="020B0004020203020204" pitchFamily="34" charset="77"/>
              </a:defRPr>
            </a:lvl1pPr>
          </a:lstStyle>
          <a:p>
            <a:pPr lvl="0"/>
            <a:r>
              <a:rPr lang="en-GB" dirty="0"/>
              <a:t>Job Title</a:t>
            </a:r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4441493-B3FD-39EC-6554-AAB895B2AD6D}"/>
              </a:ext>
            </a:extLst>
          </p:cNvPr>
          <p:cNvSpPr/>
          <p:nvPr userDrawn="1"/>
        </p:nvSpPr>
        <p:spPr>
          <a:xfrm>
            <a:off x="4793186" y="2319956"/>
            <a:ext cx="2598565" cy="2598565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B2E8112-6D37-F93B-A1A5-67ABC53F9027}"/>
              </a:ext>
            </a:extLst>
          </p:cNvPr>
          <p:cNvSpPr/>
          <p:nvPr userDrawn="1"/>
        </p:nvSpPr>
        <p:spPr>
          <a:xfrm>
            <a:off x="8657810" y="2319956"/>
            <a:ext cx="2598565" cy="2598565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</a:p>
        </p:txBody>
      </p:sp>
    </p:spTree>
    <p:extLst>
      <p:ext uri="{BB962C8B-B14F-4D97-AF65-F5344CB8AC3E}">
        <p14:creationId xmlns:p14="http://schemas.microsoft.com/office/powerpoint/2010/main" val="36940543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ividual Headsho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51A5BDBA-F73F-87B6-CC9D-DBED8F80744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657313" y="2311059"/>
            <a:ext cx="3816000" cy="3816000"/>
          </a:xfrm>
          <a:prstGeom prst="ellipse">
            <a:avLst/>
          </a:prstGeom>
          <a:noFill/>
        </p:spPr>
        <p:txBody>
          <a:bodyPr anchor="ctr"/>
          <a:lstStyle>
            <a:lvl1pPr algn="ctr"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D99B121D-0A3F-FD11-30B8-C3F22B2A485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3392" y="3673764"/>
            <a:ext cx="4707987" cy="784830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0" indent="0">
              <a:lnSpc>
                <a:spcPct val="100000"/>
              </a:lnSpc>
              <a:buNone/>
              <a:defRPr sz="4500" b="1" spc="0" baseline="0">
                <a:solidFill>
                  <a:schemeClr val="accent1"/>
                </a:solidFill>
                <a:latin typeface="+mj-lt"/>
                <a:cs typeface="Palanquin" panose="020B0004020203020204" pitchFamily="34" charset="77"/>
              </a:defRPr>
            </a:lvl1pPr>
          </a:lstStyle>
          <a:p>
            <a:pPr lvl="0"/>
            <a:r>
              <a:rPr lang="en-GB" dirty="0"/>
              <a:t>First M. Last</a:t>
            </a:r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6DA33CC9-68B1-FC6C-F215-FFAAF15B9F5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28376" y="4434190"/>
            <a:ext cx="4288570" cy="523220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0" indent="0">
              <a:lnSpc>
                <a:spcPct val="100000"/>
              </a:lnSpc>
              <a:buNone/>
              <a:defRPr sz="2800" b="0" spc="0" baseline="0">
                <a:solidFill>
                  <a:schemeClr val="accent1"/>
                </a:solidFill>
                <a:latin typeface="Palanquin" panose="020B0004020203020204" pitchFamily="34" charset="77"/>
                <a:cs typeface="Palanquin" panose="020B0004020203020204" pitchFamily="34" charset="77"/>
              </a:defRPr>
            </a:lvl1pPr>
          </a:lstStyle>
          <a:p>
            <a:pPr lvl="0"/>
            <a:r>
              <a:rPr lang="en-GB" dirty="0"/>
              <a:t>Job Title</a:t>
            </a:r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0C0BE0E-6456-170D-A4EE-690A86BF6F58}"/>
              </a:ext>
            </a:extLst>
          </p:cNvPr>
          <p:cNvSpPr/>
          <p:nvPr userDrawn="1"/>
        </p:nvSpPr>
        <p:spPr>
          <a:xfrm>
            <a:off x="1508749" y="2162495"/>
            <a:ext cx="4113128" cy="4113128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</a:p>
        </p:txBody>
      </p:sp>
    </p:spTree>
    <p:extLst>
      <p:ext uri="{BB962C8B-B14F-4D97-AF65-F5344CB8AC3E}">
        <p14:creationId xmlns:p14="http://schemas.microsoft.com/office/powerpoint/2010/main" val="10122138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/ Stat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5">
            <a:extLst>
              <a:ext uri="{FF2B5EF4-FFF2-40B4-BE49-F238E27FC236}">
                <a16:creationId xmlns:a16="http://schemas.microsoft.com/office/drawing/2014/main" id="{1E9E6AFE-05DC-FE4A-95B9-CD7F0368C1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41357" y="2570796"/>
            <a:ext cx="1425503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4000" b="1">
                <a:solidFill>
                  <a:schemeClr val="accent1"/>
                </a:solidFill>
                <a:latin typeface="Antonio" pitchFamily="2" charset="77"/>
              </a:defRPr>
            </a:lvl1pPr>
            <a:lvl2pPr>
              <a:defRPr>
                <a:latin typeface="Antonio Light" pitchFamily="2" charset="77"/>
              </a:defRPr>
            </a:lvl2pPr>
            <a:lvl3pPr>
              <a:defRPr>
                <a:latin typeface="Antonio Light" pitchFamily="2" charset="77"/>
              </a:defRPr>
            </a:lvl3pPr>
            <a:lvl4pPr>
              <a:defRPr>
                <a:latin typeface="Antonio Light" pitchFamily="2" charset="77"/>
              </a:defRPr>
            </a:lvl4pPr>
            <a:lvl5pPr>
              <a:defRPr>
                <a:latin typeface="Antonio Light" pitchFamily="2" charset="77"/>
              </a:defRPr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F43FF96B-37A7-3428-02FF-4D8589F7AEF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39129" y="3277032"/>
            <a:ext cx="2635065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This is an example of a four-up of stats. Try not to use more than three lines describing your information.</a:t>
            </a:r>
            <a:endParaRPr lang="en-US" dirty="0"/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716BB147-374C-66A8-724D-1665907964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190" y="3401743"/>
            <a:ext cx="3427565" cy="120032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accent1"/>
                </a:solidFill>
                <a:latin typeface="Palanquin" panose="020B0004020203020204" pitchFamily="34" charset="77"/>
                <a:cs typeface="Palanquin" panose="020B0004020203020204" pitchFamily="34" charset="77"/>
              </a:defRPr>
            </a:lvl1pPr>
          </a:lstStyle>
          <a:p>
            <a:pPr lvl="0"/>
            <a:r>
              <a:rPr lang="en-GB" dirty="0"/>
              <a:t>Here is a complex data slide with various information modules.</a:t>
            </a:r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3D83A65-323F-4CFA-FD9D-CB8EB466B436}"/>
              </a:ext>
            </a:extLst>
          </p:cNvPr>
          <p:cNvSpPr>
            <a:spLocks noChangeAspect="1"/>
          </p:cNvSpPr>
          <p:nvPr userDrawn="1"/>
        </p:nvSpPr>
        <p:spPr>
          <a:xfrm>
            <a:off x="4284393" y="2570796"/>
            <a:ext cx="964800" cy="9648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492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898BD26-48DF-46FD-8A2C-8FBF2DB0B89C}"/>
              </a:ext>
            </a:extLst>
          </p:cNvPr>
          <p:cNvCxnSpPr>
            <a:cxnSpLocks/>
          </p:cNvCxnSpPr>
          <p:nvPr userDrawn="1"/>
        </p:nvCxnSpPr>
        <p:spPr>
          <a:xfrm>
            <a:off x="4418591" y="4110336"/>
            <a:ext cx="75656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DF77F16-66C8-E984-82F0-7998DE75E432}"/>
              </a:ext>
            </a:extLst>
          </p:cNvPr>
          <p:cNvCxnSpPr>
            <a:cxnSpLocks/>
          </p:cNvCxnSpPr>
          <p:nvPr userDrawn="1"/>
        </p:nvCxnSpPr>
        <p:spPr>
          <a:xfrm>
            <a:off x="8168332" y="2470610"/>
            <a:ext cx="0" cy="15951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AA1B23AD-606B-C00E-FAF6-7FA22EFDA5C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351382" y="2570796"/>
            <a:ext cx="1425503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4000" b="1">
                <a:solidFill>
                  <a:schemeClr val="accent3"/>
                </a:solidFill>
                <a:latin typeface="Antonio" pitchFamily="2" charset="77"/>
              </a:defRPr>
            </a:lvl1pPr>
            <a:lvl2pPr>
              <a:defRPr>
                <a:latin typeface="Antonio Light" pitchFamily="2" charset="77"/>
              </a:defRPr>
            </a:lvl2pPr>
            <a:lvl3pPr>
              <a:defRPr>
                <a:latin typeface="Antonio Light" pitchFamily="2" charset="77"/>
              </a:defRPr>
            </a:lvl3pPr>
            <a:lvl4pPr>
              <a:defRPr>
                <a:latin typeface="Antonio Light" pitchFamily="2" charset="77"/>
              </a:defRPr>
            </a:lvl4pPr>
            <a:lvl5pPr>
              <a:defRPr>
                <a:latin typeface="Antonio Light" pitchFamily="2" charset="77"/>
              </a:defRPr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A0C3C9A-2763-1057-6265-EFE0326F191A}"/>
              </a:ext>
            </a:extLst>
          </p:cNvPr>
          <p:cNvSpPr>
            <a:spLocks noChangeAspect="1"/>
          </p:cNvSpPr>
          <p:nvPr userDrawn="1"/>
        </p:nvSpPr>
        <p:spPr>
          <a:xfrm>
            <a:off x="8294418" y="2570796"/>
            <a:ext cx="964800" cy="9648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492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25">
            <a:extLst>
              <a:ext uri="{FF2B5EF4-FFF2-40B4-BE49-F238E27FC236}">
                <a16:creationId xmlns:a16="http://schemas.microsoft.com/office/drawing/2014/main" id="{E0B95DF8-90E8-F370-D4A4-D7253D993B8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41357" y="4294821"/>
            <a:ext cx="1425503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4000" b="1">
                <a:solidFill>
                  <a:schemeClr val="accent5"/>
                </a:solidFill>
                <a:latin typeface="Antonio" pitchFamily="2" charset="77"/>
              </a:defRPr>
            </a:lvl1pPr>
            <a:lvl2pPr>
              <a:defRPr>
                <a:latin typeface="Antonio Light" pitchFamily="2" charset="77"/>
              </a:defRPr>
            </a:lvl2pPr>
            <a:lvl3pPr>
              <a:defRPr>
                <a:latin typeface="Antonio Light" pitchFamily="2" charset="77"/>
              </a:defRPr>
            </a:lvl3pPr>
            <a:lvl4pPr>
              <a:defRPr>
                <a:latin typeface="Antonio Light" pitchFamily="2" charset="77"/>
              </a:defRPr>
            </a:lvl4pPr>
            <a:lvl5pPr>
              <a:defRPr>
                <a:latin typeface="Antonio Light" pitchFamily="2" charset="77"/>
              </a:defRPr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EC0C48F4-A352-AFA1-FF13-71E6EE07FCE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339129" y="5001057"/>
            <a:ext cx="2635065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This is an example of a four-up of stats. Try not to use more than three lines describing your information.</a:t>
            </a:r>
            <a:endParaRPr lang="en-U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01AB7C2-3E50-F0C3-C845-1E5E29826885}"/>
              </a:ext>
            </a:extLst>
          </p:cNvPr>
          <p:cNvSpPr>
            <a:spLocks noChangeAspect="1"/>
          </p:cNvSpPr>
          <p:nvPr userDrawn="1"/>
        </p:nvSpPr>
        <p:spPr>
          <a:xfrm>
            <a:off x="4284393" y="4294821"/>
            <a:ext cx="964800" cy="9648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4925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CE72D2C6-5123-0D37-FF34-2DE4E1D46AD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351382" y="4294821"/>
            <a:ext cx="1425503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4000" b="1">
                <a:solidFill>
                  <a:srgbClr val="0E6B4B"/>
                </a:solidFill>
                <a:latin typeface="Antonio" pitchFamily="2" charset="77"/>
              </a:defRPr>
            </a:lvl1pPr>
            <a:lvl2pPr>
              <a:defRPr>
                <a:latin typeface="Antonio Light" pitchFamily="2" charset="77"/>
              </a:defRPr>
            </a:lvl2pPr>
            <a:lvl3pPr>
              <a:defRPr>
                <a:latin typeface="Antonio Light" pitchFamily="2" charset="77"/>
              </a:defRPr>
            </a:lvl3pPr>
            <a:lvl4pPr>
              <a:defRPr>
                <a:latin typeface="Antonio Light" pitchFamily="2" charset="77"/>
              </a:defRPr>
            </a:lvl4pPr>
            <a:lvl5pPr>
              <a:defRPr>
                <a:latin typeface="Antonio Light" pitchFamily="2" charset="77"/>
              </a:defRPr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9D2EFB40-2D88-B9D5-23A6-00EED4CD484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349154" y="5001057"/>
            <a:ext cx="2635065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This is an example of a four-up of stats. Try not to use more than three lines describing your information.</a:t>
            </a:r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ED33A17-B9AF-2766-D62E-37BD272826A1}"/>
              </a:ext>
            </a:extLst>
          </p:cNvPr>
          <p:cNvSpPr>
            <a:spLocks noChangeAspect="1"/>
          </p:cNvSpPr>
          <p:nvPr userDrawn="1"/>
        </p:nvSpPr>
        <p:spPr>
          <a:xfrm>
            <a:off x="8294418" y="4294821"/>
            <a:ext cx="964800" cy="9648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4925">
            <a:solidFill>
              <a:srgbClr val="0E6B4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12252A15-CFAE-BFF5-2091-AE4A6B3F510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349154" y="3292334"/>
            <a:ext cx="2635065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This is an example of a four-up of stats. Try not to use more than three lines describing your information.</a:t>
            </a:r>
            <a:endParaRPr 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41DEF00-BAB2-F196-1886-398DD4F68E79}"/>
              </a:ext>
            </a:extLst>
          </p:cNvPr>
          <p:cNvCxnSpPr>
            <a:cxnSpLocks/>
          </p:cNvCxnSpPr>
          <p:nvPr userDrawn="1"/>
        </p:nvCxnSpPr>
        <p:spPr>
          <a:xfrm>
            <a:off x="8168332" y="4143596"/>
            <a:ext cx="0" cy="15951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46">
            <a:extLst>
              <a:ext uri="{FF2B5EF4-FFF2-40B4-BE49-F238E27FC236}">
                <a16:creationId xmlns:a16="http://schemas.microsoft.com/office/drawing/2014/main" id="{43C5220C-9408-E384-EBF4-4527AB2BEA7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368512" y="2673783"/>
            <a:ext cx="760413" cy="758825"/>
          </a:xfrm>
          <a:prstGeom prst="rect">
            <a:avLst/>
          </a:prstGeom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32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#</a:t>
            </a:r>
            <a:endParaRPr lang="en-US" dirty="0"/>
          </a:p>
        </p:txBody>
      </p:sp>
      <p:sp>
        <p:nvSpPr>
          <p:cNvPr id="19" name="Text Placeholder 46">
            <a:extLst>
              <a:ext uri="{FF2B5EF4-FFF2-40B4-BE49-F238E27FC236}">
                <a16:creationId xmlns:a16="http://schemas.microsoft.com/office/drawing/2014/main" id="{78F69183-0BC6-0395-5F24-774E498CFE6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394602" y="2673782"/>
            <a:ext cx="760413" cy="758825"/>
          </a:xfrm>
          <a:prstGeom prst="rect">
            <a:avLst/>
          </a:prstGeom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32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 dirty="0"/>
              <a:t>#</a:t>
            </a:r>
            <a:endParaRPr lang="en-US" dirty="0"/>
          </a:p>
        </p:txBody>
      </p:sp>
      <p:sp>
        <p:nvSpPr>
          <p:cNvPr id="20" name="Text Placeholder 46">
            <a:extLst>
              <a:ext uri="{FF2B5EF4-FFF2-40B4-BE49-F238E27FC236}">
                <a16:creationId xmlns:a16="http://schemas.microsoft.com/office/drawing/2014/main" id="{6729DB99-7447-71E4-1A5A-EA5944D0DD6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80959" y="4397808"/>
            <a:ext cx="760413" cy="758825"/>
          </a:xfrm>
          <a:prstGeom prst="rect">
            <a:avLst/>
          </a:prstGeom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32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en-GB" dirty="0"/>
              <a:t>#</a:t>
            </a:r>
            <a:endParaRPr lang="en-US" dirty="0"/>
          </a:p>
        </p:txBody>
      </p:sp>
      <p:sp>
        <p:nvSpPr>
          <p:cNvPr id="21" name="Text Placeholder 46">
            <a:extLst>
              <a:ext uri="{FF2B5EF4-FFF2-40B4-BE49-F238E27FC236}">
                <a16:creationId xmlns:a16="http://schemas.microsoft.com/office/drawing/2014/main" id="{F2A901B0-9E90-FD2A-07F4-DF1D422C1CB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395432" y="4393479"/>
            <a:ext cx="760413" cy="758825"/>
          </a:xfrm>
          <a:prstGeom prst="rect">
            <a:avLst/>
          </a:prstGeom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3200" b="1">
                <a:solidFill>
                  <a:srgbClr val="0E6B4B"/>
                </a:solidFill>
              </a:defRPr>
            </a:lvl1pPr>
          </a:lstStyle>
          <a:p>
            <a:pPr lvl="0"/>
            <a:r>
              <a:rPr lang="en-GB" dirty="0"/>
              <a:t>#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6796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?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64883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!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6571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ster Slides Inf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29CCF3A-3ED3-0723-A00E-81AD01057109}"/>
              </a:ext>
            </a:extLst>
          </p:cNvPr>
          <p:cNvSpPr/>
          <p:nvPr userDrawn="1"/>
        </p:nvSpPr>
        <p:spPr>
          <a:xfrm>
            <a:off x="8807494" y="1956688"/>
            <a:ext cx="303583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accent6"/>
                </a:solidFill>
                <a:latin typeface="+mn-lt"/>
                <a:cs typeface="Arial" panose="020B0604020202020204" pitchFamily="34" charset="0"/>
              </a:rPr>
              <a:t>To change the “Master Slide,” select “Layout” and choose the master slide you would like to use from the menu. </a:t>
            </a:r>
            <a:endParaRPr lang="en-US" sz="2000" dirty="0">
              <a:solidFill>
                <a:schemeClr val="accent6"/>
              </a:solidFill>
              <a:latin typeface="+mn-lt"/>
            </a:endParaRPr>
          </a:p>
        </p:txBody>
      </p:sp>
      <p:cxnSp>
        <p:nvCxnSpPr>
          <p:cNvPr id="4" name="Connector: Elbow 3">
            <a:extLst>
              <a:ext uri="{FF2B5EF4-FFF2-40B4-BE49-F238E27FC236}">
                <a16:creationId xmlns:a16="http://schemas.microsoft.com/office/drawing/2014/main" id="{B8064CFD-8EBA-AE5E-E470-5DFCD95D9D7E}"/>
              </a:ext>
            </a:extLst>
          </p:cNvPr>
          <p:cNvCxnSpPr>
            <a:cxnSpLocks/>
          </p:cNvCxnSpPr>
          <p:nvPr userDrawn="1"/>
        </p:nvCxnSpPr>
        <p:spPr>
          <a:xfrm rot="16200000" flipH="1">
            <a:off x="4105275" y="3546475"/>
            <a:ext cx="2381250" cy="685800"/>
          </a:xfrm>
          <a:prstGeom prst="bentConnector3">
            <a:avLst>
              <a:gd name="adj1" fmla="val 99867"/>
            </a:avLst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6C70483F-4718-00DC-081A-86BF2747157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0" y="943016"/>
            <a:ext cx="7772400" cy="5497702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D1E295F3-08CA-9253-7BF6-F85B6681EAAF}"/>
              </a:ext>
            </a:extLst>
          </p:cNvPr>
          <p:cNvSpPr/>
          <p:nvPr userDrawn="1"/>
        </p:nvSpPr>
        <p:spPr>
          <a:xfrm>
            <a:off x="1793174" y="1235034"/>
            <a:ext cx="641268" cy="33250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Elbow Connector 7">
            <a:extLst>
              <a:ext uri="{FF2B5EF4-FFF2-40B4-BE49-F238E27FC236}">
                <a16:creationId xmlns:a16="http://schemas.microsoft.com/office/drawing/2014/main" id="{3B87A621-059A-92FE-CE77-49AF6D505A2D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2660074" y="1401288"/>
            <a:ext cx="6064293" cy="719340"/>
          </a:xfrm>
          <a:prstGeom prst="bentConnector3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66676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Bold Go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19434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Miss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66475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T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84737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T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68995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and Pho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6">
            <a:extLst>
              <a:ext uri="{FF2B5EF4-FFF2-40B4-BE49-F238E27FC236}">
                <a16:creationId xmlns:a16="http://schemas.microsoft.com/office/drawing/2014/main" id="{BD2EFB9C-0B9A-FE4D-ADF6-F1F206E6514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5984" y="1330418"/>
            <a:ext cx="760413" cy="758825"/>
          </a:xfrm>
          <a:prstGeom prst="rect">
            <a:avLst/>
          </a:prstGeom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32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#</a:t>
            </a:r>
            <a:endParaRPr lang="en-US" dirty="0"/>
          </a:p>
        </p:txBody>
      </p:sp>
      <p:sp>
        <p:nvSpPr>
          <p:cNvPr id="5" name="Title 21">
            <a:extLst>
              <a:ext uri="{FF2B5EF4-FFF2-40B4-BE49-F238E27FC236}">
                <a16:creationId xmlns:a16="http://schemas.microsoft.com/office/drawing/2014/main" id="{265F6A02-CBE5-8C58-20DA-73C63ADE04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13232" y="1302124"/>
            <a:ext cx="4570364" cy="840230"/>
          </a:xfrm>
          <a:prstGeom prst="rect">
            <a:avLst/>
          </a:prstGeom>
        </p:spPr>
        <p:txBody>
          <a:bodyPr anchor="t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SECTION TITLE</a:t>
            </a:r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2814071-76E6-0163-F90C-7046368757FF}"/>
              </a:ext>
            </a:extLst>
          </p:cNvPr>
          <p:cNvSpPr/>
          <p:nvPr userDrawn="1"/>
        </p:nvSpPr>
        <p:spPr>
          <a:xfrm>
            <a:off x="392624" y="1288948"/>
            <a:ext cx="847132" cy="847132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A7FD5F4D-5CCF-334D-622E-B93B7C4D777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719385" y="2468365"/>
            <a:ext cx="11102647" cy="11102647"/>
          </a:xfrm>
          <a:prstGeom prst="ellipse">
            <a:avLst/>
          </a:prstGeom>
          <a:noFill/>
        </p:spPr>
        <p:txBody>
          <a:bodyPr anchor="ctr"/>
          <a:lstStyle>
            <a:lvl1pPr algn="ctr"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3865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/Quote and Pho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FCEFF04B-C187-7236-5D2D-72650027B4A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70725" y="2172493"/>
            <a:ext cx="4591623" cy="251301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buNone/>
              <a:defRPr sz="3600">
                <a:solidFill>
                  <a:schemeClr val="tx2"/>
                </a:solidFill>
                <a:latin typeface="Palanquin" panose="020B0004020203020204" pitchFamily="34" charset="77"/>
                <a:cs typeface="Palanquin" panose="020B0004020203020204" pitchFamily="34" charset="77"/>
              </a:defRPr>
            </a:lvl1pPr>
            <a:lvl2pPr>
              <a:defRPr sz="3600">
                <a:solidFill>
                  <a:schemeClr val="tx2"/>
                </a:solidFill>
              </a:defRPr>
            </a:lvl2pPr>
            <a:lvl3pPr>
              <a:defRPr sz="3600">
                <a:solidFill>
                  <a:schemeClr val="tx2"/>
                </a:solidFill>
              </a:defRPr>
            </a:lvl3pPr>
            <a:lvl4pPr>
              <a:defRPr sz="3600">
                <a:solidFill>
                  <a:schemeClr val="tx2"/>
                </a:solidFill>
              </a:defRPr>
            </a:lvl4pPr>
            <a:lvl5pPr>
              <a:defRPr sz="3600"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This is a slide for featuring a piece of content like a statistic, photo or quote</a:t>
            </a:r>
            <a:endParaRPr lang="en-US" dirty="0"/>
          </a:p>
        </p:txBody>
      </p:sp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26A849A9-C083-1B2D-A385-D63859D5406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67766" y="764498"/>
            <a:ext cx="5540538" cy="5540538"/>
          </a:xfrm>
          <a:prstGeom prst="ellipse">
            <a:avLst/>
          </a:prstGeom>
          <a:noFill/>
        </p:spPr>
        <p:txBody>
          <a:bodyPr anchor="ctr"/>
          <a:lstStyle>
            <a:lvl1pPr algn="ctr"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074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rcle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CCCF27DE-C8F1-C773-6E12-AC4EC27DC8A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0449" y="2906926"/>
            <a:ext cx="10853691" cy="2653615"/>
          </a:xfrm>
          <a:prstGeom prst="rect">
            <a:avLst/>
          </a:prstGeom>
        </p:spPr>
        <p:txBody>
          <a:bodyPr/>
          <a:lstStyle/>
          <a:p>
            <a:pPr>
              <a:buFont typeface="System Font Regular"/>
              <a:buChar char="˃"/>
            </a:pPr>
            <a:endParaRPr lang="en-US" dirty="0"/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B9A087FA-FB4A-3F89-BE98-E6AD25E0C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449" y="1789907"/>
            <a:ext cx="5645604" cy="84023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44B5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94583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 Sta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89EC0332-53E8-0A28-9C2B-96411AC75BC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56347" y="2061131"/>
            <a:ext cx="1425503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4000" b="1">
                <a:solidFill>
                  <a:schemeClr val="accent1"/>
                </a:solidFill>
                <a:latin typeface="Antonio" pitchFamily="2" charset="77"/>
              </a:defRPr>
            </a:lvl1pPr>
            <a:lvl2pPr>
              <a:defRPr>
                <a:latin typeface="Antonio Light" pitchFamily="2" charset="77"/>
              </a:defRPr>
            </a:lvl2pPr>
            <a:lvl3pPr>
              <a:defRPr>
                <a:latin typeface="Antonio Light" pitchFamily="2" charset="77"/>
              </a:defRPr>
            </a:lvl3pPr>
            <a:lvl4pPr>
              <a:defRPr>
                <a:latin typeface="Antonio Light" pitchFamily="2" charset="77"/>
              </a:defRPr>
            </a:lvl4pPr>
            <a:lvl5pPr>
              <a:defRPr>
                <a:latin typeface="Antonio Light" pitchFamily="2" charset="77"/>
              </a:defRPr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CCB8565D-091A-D318-CAE8-326B54B117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54119" y="2767367"/>
            <a:ext cx="2635065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This is an example of a four-up of stats. Try not to use more than three lines describing your information.</a:t>
            </a:r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82C95124-2140-4708-AF59-9F9D93AB300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6180" y="2061131"/>
            <a:ext cx="3427565" cy="120032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accent1"/>
                </a:solidFill>
                <a:latin typeface="Antonio Light" pitchFamily="2" charset="77"/>
                <a:cs typeface="Palanquin" panose="020B0004020203020204" pitchFamily="34" charset="77"/>
              </a:defRPr>
            </a:lvl1pPr>
          </a:lstStyle>
          <a:p>
            <a:pPr lvl="0"/>
            <a:r>
              <a:rPr lang="en-GB" dirty="0"/>
              <a:t>Here is a complex data slide with various information modules.</a:t>
            </a:r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98D023A-A168-48F3-F4B2-8AA0A7483D5A}"/>
              </a:ext>
            </a:extLst>
          </p:cNvPr>
          <p:cNvSpPr>
            <a:spLocks noChangeAspect="1"/>
          </p:cNvSpPr>
          <p:nvPr userDrawn="1"/>
        </p:nvSpPr>
        <p:spPr>
          <a:xfrm>
            <a:off x="4299383" y="2061131"/>
            <a:ext cx="964800" cy="9648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492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45BCA4D-0018-E184-EDB5-CD448BA4C5E3}"/>
              </a:ext>
            </a:extLst>
          </p:cNvPr>
          <p:cNvCxnSpPr>
            <a:cxnSpLocks/>
          </p:cNvCxnSpPr>
          <p:nvPr userDrawn="1"/>
        </p:nvCxnSpPr>
        <p:spPr>
          <a:xfrm>
            <a:off x="4433581" y="3600671"/>
            <a:ext cx="75656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452D068-5B87-ACE4-4ACA-C08E69984428}"/>
              </a:ext>
            </a:extLst>
          </p:cNvPr>
          <p:cNvCxnSpPr>
            <a:cxnSpLocks/>
          </p:cNvCxnSpPr>
          <p:nvPr userDrawn="1"/>
        </p:nvCxnSpPr>
        <p:spPr>
          <a:xfrm>
            <a:off x="8183322" y="1960945"/>
            <a:ext cx="0" cy="15951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23FC429C-4B67-6262-F693-D021D706796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366372" y="2061131"/>
            <a:ext cx="1425503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4000" b="1">
                <a:solidFill>
                  <a:schemeClr val="accent1"/>
                </a:solidFill>
                <a:latin typeface="Antonio" pitchFamily="2" charset="77"/>
              </a:defRPr>
            </a:lvl1pPr>
            <a:lvl2pPr>
              <a:defRPr>
                <a:latin typeface="Antonio Light" pitchFamily="2" charset="77"/>
              </a:defRPr>
            </a:lvl2pPr>
            <a:lvl3pPr>
              <a:defRPr>
                <a:latin typeface="Antonio Light" pitchFamily="2" charset="77"/>
              </a:defRPr>
            </a:lvl3pPr>
            <a:lvl4pPr>
              <a:defRPr>
                <a:latin typeface="Antonio Light" pitchFamily="2" charset="77"/>
              </a:defRPr>
            </a:lvl4pPr>
            <a:lvl5pPr>
              <a:defRPr>
                <a:latin typeface="Antonio Light" pitchFamily="2" charset="77"/>
              </a:defRPr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B8F66B6-9CF6-FD0D-BE7F-0D245F25B04C}"/>
              </a:ext>
            </a:extLst>
          </p:cNvPr>
          <p:cNvSpPr>
            <a:spLocks noChangeAspect="1"/>
          </p:cNvSpPr>
          <p:nvPr userDrawn="1"/>
        </p:nvSpPr>
        <p:spPr>
          <a:xfrm>
            <a:off x="8309408" y="2061131"/>
            <a:ext cx="964800" cy="9648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492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 Placeholder 25">
            <a:extLst>
              <a:ext uri="{FF2B5EF4-FFF2-40B4-BE49-F238E27FC236}">
                <a16:creationId xmlns:a16="http://schemas.microsoft.com/office/drawing/2014/main" id="{103E798B-4B57-8AF1-A6E0-78CF831966A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56347" y="3785156"/>
            <a:ext cx="1425503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4000" b="1">
                <a:solidFill>
                  <a:schemeClr val="accent1"/>
                </a:solidFill>
                <a:latin typeface="Antonio" pitchFamily="2" charset="77"/>
              </a:defRPr>
            </a:lvl1pPr>
            <a:lvl2pPr>
              <a:defRPr>
                <a:latin typeface="Antonio Light" pitchFamily="2" charset="77"/>
              </a:defRPr>
            </a:lvl2pPr>
            <a:lvl3pPr>
              <a:defRPr>
                <a:latin typeface="Antonio Light" pitchFamily="2" charset="77"/>
              </a:defRPr>
            </a:lvl3pPr>
            <a:lvl4pPr>
              <a:defRPr>
                <a:latin typeface="Antonio Light" pitchFamily="2" charset="77"/>
              </a:defRPr>
            </a:lvl4pPr>
            <a:lvl5pPr>
              <a:defRPr>
                <a:latin typeface="Antonio Light" pitchFamily="2" charset="77"/>
              </a:defRPr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66707143-FA94-8306-BBA0-09A239D80BB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354119" y="4491392"/>
            <a:ext cx="2635065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This is an example of a four-up of stats. Try not to use more than three lines describing your information.</a:t>
            </a:r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FE1C8DD-A2B7-52A8-BADE-BA3AF25C041E}"/>
              </a:ext>
            </a:extLst>
          </p:cNvPr>
          <p:cNvSpPr>
            <a:spLocks noChangeAspect="1"/>
          </p:cNvSpPr>
          <p:nvPr userDrawn="1"/>
        </p:nvSpPr>
        <p:spPr>
          <a:xfrm>
            <a:off x="4299383" y="3785156"/>
            <a:ext cx="964800" cy="9648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4925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E6C0CA23-ACD7-4098-A8FD-984437430C3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366372" y="3785156"/>
            <a:ext cx="1425503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4000" b="1">
                <a:solidFill>
                  <a:schemeClr val="accent1"/>
                </a:solidFill>
                <a:latin typeface="Antonio" pitchFamily="2" charset="77"/>
              </a:defRPr>
            </a:lvl1pPr>
            <a:lvl2pPr>
              <a:defRPr>
                <a:latin typeface="Antonio Light" pitchFamily="2" charset="77"/>
              </a:defRPr>
            </a:lvl2pPr>
            <a:lvl3pPr>
              <a:defRPr>
                <a:latin typeface="Antonio Light" pitchFamily="2" charset="77"/>
              </a:defRPr>
            </a:lvl3pPr>
            <a:lvl4pPr>
              <a:defRPr>
                <a:latin typeface="Antonio Light" pitchFamily="2" charset="77"/>
              </a:defRPr>
            </a:lvl4pPr>
            <a:lvl5pPr>
              <a:defRPr>
                <a:latin typeface="Antonio Light" pitchFamily="2" charset="77"/>
              </a:defRPr>
            </a:lvl5pPr>
          </a:lstStyle>
          <a:p>
            <a:pPr lvl="0"/>
            <a:r>
              <a:rPr lang="en-GB" dirty="0"/>
              <a:t>XX</a:t>
            </a:r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D555135B-720A-E4B7-FCF2-E7CBEE2BF3E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364144" y="4491392"/>
            <a:ext cx="2635065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This is an example of a four-up of stats. Try not to use more than three lines describing your information.</a:t>
            </a:r>
            <a:endParaRPr lang="en-US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BD52308-F1DB-6D6F-C9E8-C21436A322CC}"/>
              </a:ext>
            </a:extLst>
          </p:cNvPr>
          <p:cNvSpPr>
            <a:spLocks noChangeAspect="1"/>
          </p:cNvSpPr>
          <p:nvPr userDrawn="1"/>
        </p:nvSpPr>
        <p:spPr>
          <a:xfrm>
            <a:off x="8309408" y="3785156"/>
            <a:ext cx="964800" cy="9648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492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20EF450-4078-9340-18AB-0A55DD11658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364144" y="2782669"/>
            <a:ext cx="2635065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This is an example of a four-up of stats. Try not to use more than three lines describing your information.</a:t>
            </a:r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2E3B393-DCE8-FC99-F7FA-33485905162B}"/>
              </a:ext>
            </a:extLst>
          </p:cNvPr>
          <p:cNvCxnSpPr>
            <a:cxnSpLocks/>
          </p:cNvCxnSpPr>
          <p:nvPr userDrawn="1"/>
        </p:nvCxnSpPr>
        <p:spPr>
          <a:xfrm>
            <a:off x="8183322" y="3633931"/>
            <a:ext cx="0" cy="15951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46">
            <a:extLst>
              <a:ext uri="{FF2B5EF4-FFF2-40B4-BE49-F238E27FC236}">
                <a16:creationId xmlns:a16="http://schemas.microsoft.com/office/drawing/2014/main" id="{BBE34128-72A1-9C95-98C6-A5038E993D2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383502" y="2164118"/>
            <a:ext cx="760413" cy="758825"/>
          </a:xfrm>
          <a:prstGeom prst="rect">
            <a:avLst/>
          </a:prstGeom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32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#</a:t>
            </a:r>
            <a:endParaRPr lang="en-US" dirty="0"/>
          </a:p>
        </p:txBody>
      </p:sp>
      <p:sp>
        <p:nvSpPr>
          <p:cNvPr id="19" name="Text Placeholder 46">
            <a:extLst>
              <a:ext uri="{FF2B5EF4-FFF2-40B4-BE49-F238E27FC236}">
                <a16:creationId xmlns:a16="http://schemas.microsoft.com/office/drawing/2014/main" id="{6258FF32-905C-BD26-7DF3-60B24533E3C1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409592" y="2164117"/>
            <a:ext cx="760413" cy="758825"/>
          </a:xfrm>
          <a:prstGeom prst="rect">
            <a:avLst/>
          </a:prstGeom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32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 dirty="0"/>
              <a:t>#</a:t>
            </a:r>
            <a:endParaRPr lang="en-US" dirty="0"/>
          </a:p>
        </p:txBody>
      </p:sp>
      <p:sp>
        <p:nvSpPr>
          <p:cNvPr id="20" name="Text Placeholder 46">
            <a:extLst>
              <a:ext uri="{FF2B5EF4-FFF2-40B4-BE49-F238E27FC236}">
                <a16:creationId xmlns:a16="http://schemas.microsoft.com/office/drawing/2014/main" id="{974E7FB7-FA3C-9754-D9B9-ED92262A1BB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95949" y="3888143"/>
            <a:ext cx="760413" cy="758825"/>
          </a:xfrm>
          <a:prstGeom prst="rect">
            <a:avLst/>
          </a:prstGeom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32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en-GB" dirty="0"/>
              <a:t>#</a:t>
            </a:r>
            <a:endParaRPr lang="en-US" dirty="0"/>
          </a:p>
        </p:txBody>
      </p:sp>
      <p:sp>
        <p:nvSpPr>
          <p:cNvPr id="21" name="Text Placeholder 46">
            <a:extLst>
              <a:ext uri="{FF2B5EF4-FFF2-40B4-BE49-F238E27FC236}">
                <a16:creationId xmlns:a16="http://schemas.microsoft.com/office/drawing/2014/main" id="{03E30CCB-4685-700B-2C34-DED0B98D326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10422" y="3883814"/>
            <a:ext cx="760413" cy="758825"/>
          </a:xfrm>
          <a:prstGeom prst="rect">
            <a:avLst/>
          </a:prstGeom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32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dirty="0"/>
              <a:t>#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11662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Speak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068037C1-45E7-F72E-807A-AE6F7E8EC9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77562" y="1171806"/>
            <a:ext cx="4818438" cy="4818438"/>
          </a:xfrm>
          <a:prstGeom prst="ellipse">
            <a:avLst/>
          </a:prstGeom>
          <a:noFill/>
        </p:spPr>
        <p:txBody>
          <a:bodyPr anchor="ctr"/>
          <a:lstStyle>
            <a:lvl1pPr algn="ctr"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7324B08-52F0-1337-D8FF-8B42DFA5099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43038" y="2714393"/>
            <a:ext cx="4707987" cy="784830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0" indent="0">
              <a:lnSpc>
                <a:spcPct val="100000"/>
              </a:lnSpc>
              <a:buNone/>
              <a:defRPr sz="4500" b="1" spc="0" baseline="0">
                <a:solidFill>
                  <a:schemeClr val="accent1"/>
                </a:solidFill>
                <a:latin typeface="+mj-lt"/>
                <a:cs typeface="Palanquin" panose="020B0004020203020204" pitchFamily="34" charset="77"/>
              </a:defRPr>
            </a:lvl1pPr>
          </a:lstStyle>
          <a:p>
            <a:pPr lvl="0"/>
            <a:r>
              <a:rPr lang="en-GB" dirty="0"/>
              <a:t>First M. Last</a:t>
            </a:r>
            <a:endParaRPr lang="en-US" dirty="0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AA2E5611-3008-17B6-D209-9E2B712377C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43039" y="3474819"/>
            <a:ext cx="4288570" cy="523220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0" indent="0">
              <a:lnSpc>
                <a:spcPct val="100000"/>
              </a:lnSpc>
              <a:buNone/>
              <a:defRPr sz="2800" b="0" spc="0" baseline="0">
                <a:solidFill>
                  <a:schemeClr val="accent1"/>
                </a:solidFill>
                <a:latin typeface="Palanquin" panose="020B0004020203020204" pitchFamily="34" charset="77"/>
                <a:cs typeface="Palanquin" panose="020B0004020203020204" pitchFamily="34" charset="77"/>
              </a:defRPr>
            </a:lvl1pPr>
          </a:lstStyle>
          <a:p>
            <a:pPr lvl="0"/>
            <a:r>
              <a:rPr lang="en-GB" dirty="0"/>
              <a:t>Job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22605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6563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790245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35E031A-1D58-A8B0-23CB-8220FA02B9A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548" y="949325"/>
            <a:ext cx="4959350" cy="495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2514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WCC Logo">
    <p:bg>
      <p:bgPr>
        <a:solidFill>
          <a:srgbClr val="2950A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ogo with white text&#10;&#10;Description automatically generated">
            <a:extLst>
              <a:ext uri="{FF2B5EF4-FFF2-40B4-BE49-F238E27FC236}">
                <a16:creationId xmlns:a16="http://schemas.microsoft.com/office/drawing/2014/main" id="{8EA7EA26-1C21-6260-1747-03ADC35039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381250" y="2148051"/>
            <a:ext cx="7429500" cy="2561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88264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475F68-B0EB-6549-1853-D8D7C617B9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DF873A-BACC-B6C4-E54F-149634FB98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ABDE27-6BB2-F653-0A01-707BFF4AF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5E9A5-55B6-4C76-8DCF-589A882E49BC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C03FE9-F1E1-7931-74D6-A593EDCAA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AEAB94-BA1B-BAD8-AC8C-051F77A76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8E50C-087A-4A77-A796-7EEE3E27C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63029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38734-A2A5-5FA6-C9D7-FBD7BF644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31E116-05DC-9AE6-C88A-3449CEAC70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40CF53-693B-344F-ACEA-C41A609CE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5E9A5-55B6-4C76-8DCF-589A882E49BC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A292FC-369F-79ED-212F-34F972F29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721057-350E-9E0D-B015-BD664EE68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8E50C-087A-4A77-A796-7EEE3E27C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5010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9C773-45A7-17EB-5C60-64F74F8BF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5372E4-0BA3-F6DF-254C-8E495CBD23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1681DF-BEFF-D41A-CB0B-0F7B6BBC3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5E9A5-55B6-4C76-8DCF-589A882E49BC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82FA19-17AF-C6D2-54BB-2EEB746BD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9F9331-3D87-A4BF-3191-1E80FEF92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8E50C-087A-4A77-A796-7EEE3E27C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62409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8B7473-1BB3-9BD8-B0A2-5B6623CBD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8E79EC-94B1-EEF1-2277-1C1DD32FE0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F1F712-A8C9-F5C3-9B91-31F35C9AA2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A58B23-8A36-9103-3689-F310EFA91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5E9A5-55B6-4C76-8DCF-589A882E49BC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8F3D84-C2CF-D77F-A28E-12F663DC5C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845C0D-62FF-D579-DADF-2FF3A5B25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8E50C-087A-4A77-A796-7EEE3E27C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67406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F8DDB1-405E-BF6D-3052-A90E27B99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562C22-2D41-FD2F-272C-262A89D4D5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61A2C3-503A-6F00-2B1C-550F283C5F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19D90C-144A-104E-0FDA-BC71EE4DD5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1D75857-E6BE-11C3-BAB2-80D4BAA2DC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3FEDD71-1CA5-A7DA-CE85-02B42798DD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5E9A5-55B6-4C76-8DCF-589A882E49BC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70295A7-0257-34B7-E316-F1CBC9C3E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E58FA9-C4FB-5FFB-382B-EAF0FFDA6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8E50C-087A-4A77-A796-7EEE3E27C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54399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2765D-1BC5-4683-B087-E840DCB0C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1E8C05-F0E9-EEB1-48B7-02439702D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5E9A5-55B6-4C76-8DCF-589A882E49BC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640E2B-3FE3-1347-D6C9-3F71A9D96C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2C9340-CF20-4772-1E68-2D1457A24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8E50C-087A-4A77-A796-7EEE3E27C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25658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749FA8-60B6-77F4-7847-9E9578807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5E9A5-55B6-4C76-8DCF-589A882E49BC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7E3F18-B793-D9CA-CE5B-646B013AF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54DBA1-2110-CF39-95AC-E5D81036A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8E50C-087A-4A77-A796-7EEE3E27C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9966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032FA-4666-E8E1-11CB-1752A183E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D16836-63FE-75EA-A1F3-C47D865845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CE89F-0AA8-CC44-35CA-19FEABA82C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A47978-BC4E-F864-D017-262F881474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5E9A5-55B6-4C76-8DCF-589A882E49BC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2245B2-CE92-DDC9-61B3-ABC54F9AE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61EB3A-8720-CEE3-99AE-A7693741B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8E50C-087A-4A77-A796-7EEE3E27C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605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elcom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741431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89FF1-E1BF-DD4C-4310-49B731E02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2434204-3F75-C13C-5CF9-EBB24A86B4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456362-2D61-C44E-6F8F-08D5A2E1CA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E15B33-BDCF-A743-4A80-F011D2D1E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5E9A5-55B6-4C76-8DCF-589A882E49BC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774365-9EAB-6120-FBAD-A53C79994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EFE859-13A2-D16B-5696-653FE7B22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8E50C-087A-4A77-A796-7EEE3E27C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86036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ED5E4E-E798-C166-BC7C-27458BFBB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43F140-7F7C-B441-F0F7-1A7AC1A414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5F3C3E-0ECC-FCBF-6E8F-F793848FF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5E9A5-55B6-4C76-8DCF-589A882E49BC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BBCE82-4D6A-1C19-C002-44F7D008D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A939C6-B6D8-3B7B-F835-CDF7A59C1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8E50C-087A-4A77-A796-7EEE3E27C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58759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08B3289-AF7C-6534-EC4B-0B80936055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B3E6F4-CAB4-F1CE-0B67-C81CB0C420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0AE6B6-CC57-7F27-292E-06D58035A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5E9A5-55B6-4C76-8DCF-589A882E49BC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8E0878-72BD-58A6-F4BC-3F31DE016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8F5201-A453-0E07-C4E2-3FECDBD85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8E50C-087A-4A77-A796-7EEE3E27C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961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85DC7E47-F3AE-90B6-C498-D1E7B36D6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450" y="1209139"/>
            <a:ext cx="5645604" cy="840230"/>
          </a:xfrm>
          <a:prstGeom prst="rect">
            <a:avLst/>
          </a:prstGeom>
        </p:spPr>
        <p:txBody>
          <a:bodyPr/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0734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2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159F04C6-0E95-5A03-A73E-2C60568BD59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0450" y="1955456"/>
            <a:ext cx="4843462" cy="83099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indent="0">
              <a:buNone/>
            </a:pPr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3A7C919-CE35-E38F-A76C-A28FE49B9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450" y="665442"/>
            <a:ext cx="5645604" cy="84023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9442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ld Goal -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9009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ld Goal - 2_Icon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3538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ld Goal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9893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3610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99" r:id="rId4"/>
    <p:sldLayoutId id="2147483698" r:id="rId5"/>
    <p:sldLayoutId id="2147483661" r:id="rId6"/>
    <p:sldLayoutId id="2147483656" r:id="rId7"/>
    <p:sldLayoutId id="2147483700" r:id="rId8"/>
    <p:sldLayoutId id="2147483657" r:id="rId9"/>
    <p:sldLayoutId id="2147483658" r:id="rId10"/>
    <p:sldLayoutId id="2147483689" r:id="rId11"/>
    <p:sldLayoutId id="2147483675" r:id="rId12"/>
    <p:sldLayoutId id="2147483659" r:id="rId13"/>
    <p:sldLayoutId id="2147483690" r:id="rId14"/>
    <p:sldLayoutId id="2147483692" r:id="rId15"/>
    <p:sldLayoutId id="2147483693" r:id="rId16"/>
    <p:sldLayoutId id="2147483694" r:id="rId17"/>
    <p:sldLayoutId id="2147483652" r:id="rId18"/>
    <p:sldLayoutId id="2147483651" r:id="rId19"/>
    <p:sldLayoutId id="2147483653" r:id="rId20"/>
    <p:sldLayoutId id="2147483654" r:id="rId21"/>
    <p:sldLayoutId id="2147483655" r:id="rId22"/>
    <p:sldLayoutId id="2147483701" r:id="rId23"/>
    <p:sldLayoutId id="2147483669" r:id="rId24"/>
    <p:sldLayoutId id="2147483670" r:id="rId25"/>
    <p:sldLayoutId id="2147483671" r:id="rId26"/>
    <p:sldLayoutId id="2147483672" r:id="rId27"/>
    <p:sldLayoutId id="2147483673" r:id="rId28"/>
    <p:sldLayoutId id="2147483697" r:id="rId29"/>
    <p:sldLayoutId id="2147483702" r:id="rId30"/>
    <p:sldLayoutId id="2147483668" r:id="rId3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E4DA36-09F6-1E11-5512-266FC8978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74D60C-2132-A898-FAEE-556F101CA5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F02077-32BA-46E8-2496-D799252B41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95E9A5-55B6-4C76-8DCF-589A882E49BC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786E93-3B79-833C-874C-98F33216CF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6B1B24-6FEB-8B76-86DC-FE4BF81BAC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DC8E50C-087A-4A77-A796-7EEE3E27C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87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7858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50353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10608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26655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C1AE5BF-8D48-0789-39ED-EC64AF5D6CDE}"/>
              </a:ext>
            </a:extLst>
          </p:cNvPr>
          <p:cNvSpPr txBox="1"/>
          <p:nvPr/>
        </p:nvSpPr>
        <p:spPr>
          <a:xfrm>
            <a:off x="1633928" y="404734"/>
            <a:ext cx="63558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  <a:latin typeface="+mj-lt"/>
              </a:rPr>
              <a:t>[Click to Add Title]</a:t>
            </a:r>
          </a:p>
        </p:txBody>
      </p:sp>
    </p:spTree>
    <p:extLst>
      <p:ext uri="{BB962C8B-B14F-4D97-AF65-F5344CB8AC3E}">
        <p14:creationId xmlns:p14="http://schemas.microsoft.com/office/powerpoint/2010/main" val="35072922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5280348-9FF3-C83C-0392-AFADAF04D11E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50449" y="2906926"/>
            <a:ext cx="10853691" cy="2653615"/>
          </a:xfrm>
          <a:prstGeom prst="rect">
            <a:avLst/>
          </a:prstGeom>
        </p:spPr>
        <p:txBody>
          <a:bodyPr/>
          <a:lstStyle/>
          <a:p>
            <a:pPr>
              <a:buFont typeface="System Font Regular"/>
              <a:buChar char="˃"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DAEB61A-711C-1B99-E5F0-3BF7EAF84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449" y="1789907"/>
            <a:ext cx="5645604" cy="84023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92681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61585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55422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5572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9F6843-4747-3CC1-44D6-93107146535C}"/>
              </a:ext>
            </a:extLst>
          </p:cNvPr>
          <p:cNvSpPr txBox="1"/>
          <p:nvPr/>
        </p:nvSpPr>
        <p:spPr>
          <a:xfrm>
            <a:off x="654570" y="4691921"/>
            <a:ext cx="67205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5"/>
                </a:solidFill>
                <a:latin typeface="Antonio" pitchFamily="2" charset="77"/>
              </a:rPr>
              <a:t>Insert presentation title</a:t>
            </a:r>
          </a:p>
          <a:p>
            <a:r>
              <a:rPr lang="en-US" sz="3200" dirty="0">
                <a:solidFill>
                  <a:schemeClr val="accent5"/>
                </a:solidFill>
                <a:latin typeface="Antonio Light" pitchFamily="2" charset="77"/>
              </a:rPr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38569401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27F8281-C6A4-59B5-962A-65AFDF683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[Presentation Title]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2909DC-F691-E547-1249-69EE6927B313}"/>
              </a:ext>
            </a:extLst>
          </p:cNvPr>
          <p:cNvSpPr txBox="1"/>
          <p:nvPr/>
        </p:nvSpPr>
        <p:spPr>
          <a:xfrm>
            <a:off x="654570" y="4691921"/>
            <a:ext cx="67205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5"/>
                </a:solidFill>
                <a:latin typeface="Antonio" pitchFamily="2" charset="77"/>
              </a:rPr>
              <a:t>Sub header</a:t>
            </a:r>
          </a:p>
          <a:p>
            <a:r>
              <a:rPr lang="en-US" sz="3200" dirty="0">
                <a:solidFill>
                  <a:schemeClr val="accent5"/>
                </a:solidFill>
                <a:latin typeface="Antonio Light" pitchFamily="2" charset="77"/>
              </a:rPr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936495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42195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EE777-547E-C93E-0D92-50A7D74CA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044FD11-0B95-ACD3-8440-4CDA22728A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2137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0AE20-CE66-13E7-7547-56287E439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9545680-3959-1B7F-C951-403156DBD2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4692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0A7720-AF2F-33C2-71A6-3C44ADCAC5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0BF062D-9B63-F6E2-FD60-AB4D4EE44733}"/>
              </a:ext>
            </a:extLst>
          </p:cNvPr>
          <p:cNvSpPr txBox="1"/>
          <p:nvPr/>
        </p:nvSpPr>
        <p:spPr>
          <a:xfrm>
            <a:off x="1633928" y="404734"/>
            <a:ext cx="63558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  <a:latin typeface="+mj-lt"/>
              </a:rPr>
              <a:t>[Click to Add Title]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84E309-C066-D971-E118-FDE28E91B6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59" b="17391"/>
          <a:stretch>
            <a:fillRect/>
          </a:stretch>
        </p:blipFill>
        <p:spPr>
          <a:xfrm>
            <a:off x="0" y="2083904"/>
            <a:ext cx="12192000" cy="4214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1674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72183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05279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UWCC Brand Colors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0044B5"/>
      </a:accent1>
      <a:accent2>
        <a:srgbClr val="21296B"/>
      </a:accent2>
      <a:accent3>
        <a:srgbClr val="FD372C"/>
      </a:accent3>
      <a:accent4>
        <a:srgbClr val="D12626"/>
      </a:accent4>
      <a:accent5>
        <a:srgbClr val="FFBA00"/>
      </a:accent5>
      <a:accent6>
        <a:srgbClr val="221E1F"/>
      </a:accent6>
      <a:hlink>
        <a:srgbClr val="0044B5"/>
      </a:hlink>
      <a:folHlink>
        <a:srgbClr val="21296B"/>
      </a:folHlink>
    </a:clrScheme>
    <a:fontScheme name="UWCC Fonts">
      <a:majorFont>
        <a:latin typeface="Antonio SemiBold"/>
        <a:ea typeface=""/>
        <a:cs typeface=""/>
      </a:majorFont>
      <a:minorFont>
        <a:latin typeface="Palanqui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10160</TotalTime>
  <Words>24</Words>
  <Application>Microsoft Office PowerPoint</Application>
  <PresentationFormat>Widescreen</PresentationFormat>
  <Paragraphs>8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Antonio</vt:lpstr>
      <vt:lpstr>Antonio Light</vt:lpstr>
      <vt:lpstr>Aptos</vt:lpstr>
      <vt:lpstr>Aptos Display</vt:lpstr>
      <vt:lpstr>Arial</vt:lpstr>
      <vt:lpstr>Palanquin</vt:lpstr>
      <vt:lpstr>System Font Regular</vt:lpstr>
      <vt:lpstr>Office Theme</vt:lpstr>
      <vt:lpstr>Custom Design</vt:lpstr>
      <vt:lpstr>PowerPoint Presentation</vt:lpstr>
      <vt:lpstr>PowerPoint Presentation</vt:lpstr>
      <vt:lpstr>[Presentation Title]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Emily Radeck</dc:creator>
  <cp:lastModifiedBy>Eric Piela</cp:lastModifiedBy>
  <cp:revision>28</cp:revision>
  <dcterms:created xsi:type="dcterms:W3CDTF">2024-10-08T20:54:20Z</dcterms:created>
  <dcterms:modified xsi:type="dcterms:W3CDTF">2026-07-22T21:37:13Z</dcterms:modified>
</cp:coreProperties>
</file>